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3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1934D3-D3C3-4B4E-956A-954FC05BE4C8}" v="3" dt="2025-12-12T13:14:05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9"/>
            <a:ext cx="7498663" cy="319620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sentence using a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comparative adjective comparing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“Emile is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taller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Aimee.”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618" y="3583464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8"/>
          <a:ext cx="12192000" cy="6046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1906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526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5619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52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963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comparative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faster than the small dog.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GCompAdj1, GCompAdj2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940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comparative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comparative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GCompAdjectives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86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Spot the superlative adjective!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 cat is the fastest animal.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GSupAdj1, GSupAdj2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7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word is the superlative form?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Select the superlative form of the adjective below: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Small/smaller/smallest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GSupAdjectives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76973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Microsoft Office PowerPoint</Application>
  <PresentationFormat>Widescreen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2025-12-22T09:38:41Z</dcterms:modified>
</cp:coreProperties>
</file>